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</p:sldIdLst>
  <p:sldSz cx="9144000" cy="457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1" d="100"/>
          <a:sy n="41" d="100"/>
        </p:scale>
        <p:origin x="-2022" y="-1008"/>
      </p:cViewPr>
      <p:guideLst>
        <p:guide orient="horz" pos="14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0284"/>
            <a:ext cx="77724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800"/>
            <a:ext cx="64008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5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0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1709"/>
            <a:ext cx="2057400" cy="260138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1709"/>
            <a:ext cx="6019800" cy="26013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9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0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37934"/>
            <a:ext cx="7772400" cy="9080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37809"/>
            <a:ext cx="7772400" cy="10001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4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11200"/>
            <a:ext cx="4038600" cy="2011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11200"/>
            <a:ext cx="4038600" cy="201189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9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092"/>
            <a:ext cx="82296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3409"/>
            <a:ext cx="4040188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49917"/>
            <a:ext cx="4040188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23409"/>
            <a:ext cx="4041775" cy="42650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9917"/>
            <a:ext cx="4041775" cy="263419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60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9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82033"/>
            <a:ext cx="3008313" cy="774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82034"/>
            <a:ext cx="5111750" cy="3902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956734"/>
            <a:ext cx="3008313" cy="31273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6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200400"/>
            <a:ext cx="5486400" cy="377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08517"/>
            <a:ext cx="5486400" cy="2743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578225"/>
            <a:ext cx="5486400" cy="5365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4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3092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237567"/>
            <a:ext cx="21336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CEC23-F130-4BCA-9A1B-980DFA648C4A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237567"/>
            <a:ext cx="28956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237567"/>
            <a:ext cx="21336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9FE66-8C6B-4627-95DC-A6B074A9C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7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woman signing on white printer paper beside woman about to touch the docum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1" b="29011"/>
          <a:stretch/>
        </p:blipFill>
        <p:spPr bwMode="auto">
          <a:xfrm>
            <a:off x="-10410" y="2081152"/>
            <a:ext cx="3361495" cy="24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erson using lapt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"/>
            <a:ext cx="3044573" cy="203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an wearing white and black plaid button-up sports shirt pointing the silver Mac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30" y="0"/>
            <a:ext cx="438407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an in gray crew neck t-shirt holding white printer paper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2" t="13095" b="33539"/>
          <a:stretch/>
        </p:blipFill>
        <p:spPr bwMode="auto">
          <a:xfrm>
            <a:off x="-1" y="0"/>
            <a:ext cx="2350435" cy="208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an teaching woman while pointing on gray lapto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30730"/>
            <a:ext cx="3810000" cy="25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erson pointing white paper on wall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0"/>
          <a:stretch/>
        </p:blipFill>
        <p:spPr bwMode="auto">
          <a:xfrm>
            <a:off x="2438401" y="2030731"/>
            <a:ext cx="2895599" cy="254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400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40"/>
            <a:ext cx="4191000" cy="32293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521" y="2495878"/>
            <a:ext cx="3167172" cy="211022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31" y="29307"/>
            <a:ext cx="3880746" cy="2593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08"/>
            <a:ext cx="3393831" cy="22625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91862"/>
            <a:ext cx="3429000" cy="22871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7274577" y="0"/>
            <a:ext cx="1869423" cy="24958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3182">
            <a:off x="-4362609" y="3950891"/>
            <a:ext cx="2209800" cy="165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8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609"/>
            <a:ext cx="9143999" cy="609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1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69" y="0"/>
            <a:ext cx="3393831" cy="2262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854200"/>
            <a:ext cx="4191000" cy="2794000"/>
          </a:xfrm>
          <a:prstGeom prst="rect">
            <a:avLst/>
          </a:prstGeom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86" y="-76200"/>
            <a:ext cx="6265985" cy="469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6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6" b="60342"/>
          <a:stretch/>
        </p:blipFill>
        <p:spPr bwMode="auto">
          <a:xfrm>
            <a:off x="5451231" y="-281354"/>
            <a:ext cx="3692769" cy="2719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320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0"/>
            <a:ext cx="9167446" cy="608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0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erson writing on brown wooden table near white ceramic m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"/>
            <a:ext cx="6853911" cy="457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loseup photo of gold fountain p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0"/>
            <a:ext cx="2623819" cy="167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oman sitting in front of black table writing on white book near wind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850" y="-754063"/>
            <a:ext cx="2741564" cy="41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ilver MacBook showing appl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00" y="1676620"/>
            <a:ext cx="4340899" cy="289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57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raghavan</dc:creator>
  <cp:lastModifiedBy>raghavan</cp:lastModifiedBy>
  <cp:revision>11</cp:revision>
  <dcterms:created xsi:type="dcterms:W3CDTF">2021-01-09T04:28:17Z</dcterms:created>
  <dcterms:modified xsi:type="dcterms:W3CDTF">2021-01-09T06:00:06Z</dcterms:modified>
</cp:coreProperties>
</file>